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2" r:id="rId5"/>
    <p:sldId id="263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8CFA-34B3-6A00-18B3-20B76411B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B53F2-F94B-E484-53E4-ECD9F8D6C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D91E8-215F-A369-3DF3-76B7F592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F6BAC-0A47-9CC0-BE23-D5156D1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D376B-C7A6-0DE1-A266-88419FB3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5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F971-40D3-15E3-72A8-3C63C79AB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A7D4A-0AD0-1CBA-BCE3-BB76064D7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1814C-FF37-610E-AAC4-D0CA15DB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FF753-E146-33CF-593D-717FAB7D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CCBF6-C8D7-9368-4E85-2AE166D0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8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C91D03-0068-8642-1A0A-EB1FE2389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5ED74-5E68-CD55-9440-67E55E81E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F4111-BC73-0651-81E5-2E2FC0B5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9D64A-F485-BDEA-8B36-84392677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191C3-04F5-8DB3-5F93-8D5A087D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5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EC98-406B-9A0A-7E6F-50419A161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251DC-A5EB-CA05-B8F3-B82F6597C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3AD4-A336-E0EF-96F3-B77471D6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7B35C-2D62-9DF9-511F-2813C948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7FFB2-2D79-5BF0-B4F5-0ED74BE5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0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43397-C9D7-CB24-F7A1-DBA0E80A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0F91E-E793-D7C9-BE06-29CFE98FD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77F97-AAF7-607D-2B3E-43AE895E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02432-38A8-7492-2A23-FB44F5C7B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EFA4D-303F-74C0-D118-3FB4D5BA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26152-4C5A-4170-16E4-CB2107DF5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315D1-A917-8CB3-5452-D34B205330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A962C-749E-5BE0-01A1-122F6FE6E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5C486-8590-F1D3-DA50-9C862EDC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7EC01-2D11-D4CF-FF4A-CBDA56D9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7B185-DA7F-5F01-6705-A5303927C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3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16AD-8C29-DAA3-2FB7-35FFE73B1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D05AD-A8CD-FF47-746C-D21028F00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F2248-FC58-2761-15C5-CABF784C5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A76D6-CFCC-E039-A588-E06D8CFEF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1D328A-AA98-6D13-0A17-09AD832F0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EC204-2499-7E92-D508-CF4C9533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CBD04-A499-500F-F211-C6D86BC3B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E3ED84-9600-6284-1A7D-A8E3F3BF7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1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7EE2F-C64E-4CCE-7ACA-57CCF75AD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85341-000A-F16C-6766-985606D6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457C6-C9AD-EF26-A0C5-B3ED79E8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5E1C2-A6D0-C739-CF44-6AD12921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48DA1-EB9F-9DD6-87E3-CB562A29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205CE-8039-8612-D0B5-D61D91CE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56E2D-1DE7-5FF9-C928-A8BE03B0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3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9F569-249C-E943-25F7-15AC10008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AD6AA-42C2-F6A2-EFF5-191F0F87E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919EF-93E7-2D07-7F04-6FCBC6D3D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B302A-E76B-F6B0-4B74-656CB038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1821F-D728-E6F7-2B27-6A6159F0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85B6D-4558-13FE-C9D8-E10B12D8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0F6C-30BC-1208-D0C2-E46DFF88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6EA00-5950-F7B5-EA23-4CC73048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7A170-6F1D-6F64-66C9-E374E7567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05212-8189-05CF-4362-E63FE07F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2E27D-1607-E8D4-0BA1-BD4FDC40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073BB-9F2D-AB6B-FB42-B0DA12A6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FD414-057F-E013-68B3-E7D5EB4E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B65CF-18E9-89F7-2589-2D5106EDE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75FB7-F9D1-F0D3-EA64-60A9BFC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38DFC3-710E-4525-8332-4E62EDF0B85E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E065C-67B9-1F92-EB69-BCFAEB677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B267-FFA6-1CBA-4369-4F9134CEB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E9C190-4DFF-445D-862B-5C8DEEF4A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6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17A28A-277F-0F8B-AD2F-E7586DF786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4"/>
          <a:stretch/>
        </p:blipFill>
        <p:spPr>
          <a:xfrm>
            <a:off x="1600103" y="638564"/>
            <a:ext cx="8991793" cy="60986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BA31A1-3469-AF64-EF05-9EC1644BD6AF}"/>
              </a:ext>
            </a:extLst>
          </p:cNvPr>
          <p:cNvSpPr txBox="1"/>
          <p:nvPr/>
        </p:nvSpPr>
        <p:spPr>
          <a:xfrm>
            <a:off x="2958862" y="120770"/>
            <a:ext cx="5736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</a:rPr>
              <a:t>Welcome to PHYS 161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5AA221-2A6E-218D-7386-D2274C6DFC52}"/>
              </a:ext>
            </a:extLst>
          </p:cNvPr>
          <p:cNvSpPr txBox="1"/>
          <p:nvPr/>
        </p:nvSpPr>
        <p:spPr>
          <a:xfrm>
            <a:off x="6418053" y="6341809"/>
            <a:ext cx="537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https://imgs.xkcd.com/comics/label_the_states.png</a:t>
            </a:r>
          </a:p>
        </p:txBody>
      </p:sp>
    </p:spTree>
    <p:extLst>
      <p:ext uri="{BB962C8B-B14F-4D97-AF65-F5344CB8AC3E}">
        <p14:creationId xmlns:p14="http://schemas.microsoft.com/office/powerpoint/2010/main" val="420978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B2BA629-9ED5-0155-8FBD-6722CB669796}"/>
              </a:ext>
            </a:extLst>
          </p:cNvPr>
          <p:cNvCxnSpPr>
            <a:cxnSpLocks/>
          </p:cNvCxnSpPr>
          <p:nvPr/>
        </p:nvCxnSpPr>
        <p:spPr>
          <a:xfrm>
            <a:off x="2429164" y="5264727"/>
            <a:ext cx="7361817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E0BE101-F138-5D7B-F516-45270AA77EE0}"/>
              </a:ext>
            </a:extLst>
          </p:cNvPr>
          <p:cNvCxnSpPr/>
          <p:nvPr/>
        </p:nvCxnSpPr>
        <p:spPr>
          <a:xfrm flipV="1">
            <a:off x="2449902" y="1181819"/>
            <a:ext cx="0" cy="4071668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0A97724-9235-186D-C53B-BC5A59A610C9}"/>
              </a:ext>
            </a:extLst>
          </p:cNvPr>
          <p:cNvSpPr txBox="1"/>
          <p:nvPr/>
        </p:nvSpPr>
        <p:spPr>
          <a:xfrm rot="16200000">
            <a:off x="418064" y="2618492"/>
            <a:ext cx="3241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Utility of </a:t>
            </a:r>
            <a:r>
              <a:rPr lang="en-US" sz="2800" i="1" dirty="0"/>
              <a:t>concepts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C7D627-0B79-E4D0-31AF-70E1708BFA38}"/>
              </a:ext>
            </a:extLst>
          </p:cNvPr>
          <p:cNvSpPr txBox="1"/>
          <p:nvPr/>
        </p:nvSpPr>
        <p:spPr>
          <a:xfrm>
            <a:off x="4148123" y="5275968"/>
            <a:ext cx="3923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Utility of </a:t>
            </a:r>
            <a:r>
              <a:rPr lang="en-US" sz="2800" i="1" dirty="0"/>
              <a:t>computations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AC535B-D1CB-2709-D418-6DBE12FB086F}"/>
              </a:ext>
            </a:extLst>
          </p:cNvPr>
          <p:cNvSpPr txBox="1"/>
          <p:nvPr/>
        </p:nvSpPr>
        <p:spPr>
          <a:xfrm>
            <a:off x="5832918" y="2680047"/>
            <a:ext cx="2043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A35982-896E-D4B5-DC1F-DB80807AA6A3}"/>
              </a:ext>
            </a:extLst>
          </p:cNvPr>
          <p:cNvSpPr txBox="1"/>
          <p:nvPr/>
        </p:nvSpPr>
        <p:spPr>
          <a:xfrm>
            <a:off x="7963243" y="1350886"/>
            <a:ext cx="2043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Engineering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B48FB3-DA6A-473D-AA04-60BE117937A9}"/>
              </a:ext>
            </a:extLst>
          </p:cNvPr>
          <p:cNvSpPr txBox="1"/>
          <p:nvPr/>
        </p:nvSpPr>
        <p:spPr>
          <a:xfrm>
            <a:off x="1181818" y="376673"/>
            <a:ext cx="9704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</a:rPr>
              <a:t>How useful is this class to your major?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E3DF8B-2C49-9F68-B934-28382AAC6641}"/>
              </a:ext>
            </a:extLst>
          </p:cNvPr>
          <p:cNvSpPr txBox="1"/>
          <p:nvPr/>
        </p:nvSpPr>
        <p:spPr>
          <a:xfrm>
            <a:off x="8072021" y="4048243"/>
            <a:ext cx="1465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Computer Science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A69773-8126-7D6C-167E-6FF9C66091F9}"/>
              </a:ext>
            </a:extLst>
          </p:cNvPr>
          <p:cNvSpPr txBox="1"/>
          <p:nvPr/>
        </p:nvSpPr>
        <p:spPr>
          <a:xfrm>
            <a:off x="2916790" y="2270834"/>
            <a:ext cx="2043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Biology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D2A06E-45EA-1F79-13AC-016129E52B38}"/>
              </a:ext>
            </a:extLst>
          </p:cNvPr>
          <p:cNvSpPr txBox="1"/>
          <p:nvPr/>
        </p:nvSpPr>
        <p:spPr>
          <a:xfrm>
            <a:off x="3367391" y="1350886"/>
            <a:ext cx="2043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Pre-Med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5228B6-3B0D-BD30-3F16-A30C53111EA5}"/>
              </a:ext>
            </a:extLst>
          </p:cNvPr>
          <p:cNvSpPr txBox="1"/>
          <p:nvPr/>
        </p:nvSpPr>
        <p:spPr>
          <a:xfrm>
            <a:off x="8072021" y="2774533"/>
            <a:ext cx="2043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Chemistry</a:t>
            </a:r>
          </a:p>
        </p:txBody>
      </p:sp>
      <p:pic>
        <p:nvPicPr>
          <p:cNvPr id="19" name="Picture 18" descr="A yellow ball and blue line&#10;&#10;Description automatically generated">
            <a:extLst>
              <a:ext uri="{FF2B5EF4-FFF2-40B4-BE49-F238E27FC236}">
                <a16:creationId xmlns:a16="http://schemas.microsoft.com/office/drawing/2014/main" id="{EA51686E-FB6F-D1DF-6338-5982EEF7F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90" y="1705784"/>
            <a:ext cx="1435268" cy="942774"/>
          </a:xfrm>
          <a:prstGeom prst="rect">
            <a:avLst/>
          </a:prstGeom>
        </p:spPr>
      </p:pic>
      <p:pic>
        <p:nvPicPr>
          <p:cNvPr id="21" name="Picture 20" descr="A black and white clock&#10;&#10;Description automatically generated">
            <a:extLst>
              <a:ext uri="{FF2B5EF4-FFF2-40B4-BE49-F238E27FC236}">
                <a16:creationId xmlns:a16="http://schemas.microsoft.com/office/drawing/2014/main" id="{84789D8B-37C4-2874-2F78-599A64111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81" y="5252477"/>
            <a:ext cx="2043340" cy="1242704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16592A08-E5F9-C0EB-506E-604E13605F57}"/>
              </a:ext>
            </a:extLst>
          </p:cNvPr>
          <p:cNvGrpSpPr/>
          <p:nvPr/>
        </p:nvGrpSpPr>
        <p:grpSpPr>
          <a:xfrm>
            <a:off x="9093691" y="5478615"/>
            <a:ext cx="2539061" cy="997603"/>
            <a:chOff x="9336726" y="1876557"/>
            <a:chExt cx="2539061" cy="997603"/>
          </a:xfrm>
        </p:grpSpPr>
        <p:pic>
          <p:nvPicPr>
            <p:cNvPr id="23" name="Picture 22" descr="A drawing of a screw and bolt&#10;&#10;Description automatically generated">
              <a:extLst>
                <a:ext uri="{FF2B5EF4-FFF2-40B4-BE49-F238E27FC236}">
                  <a16:creationId xmlns:a16="http://schemas.microsoft.com/office/drawing/2014/main" id="{1562A6B7-C671-D5B0-9966-F0CAE70B5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6726" y="1876557"/>
              <a:ext cx="2467348" cy="969895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C1E8E0C-CF23-B81B-366F-19FCFEBC6BE9}"/>
                </a:ext>
              </a:extLst>
            </p:cNvPr>
            <p:cNvSpPr/>
            <p:nvPr/>
          </p:nvSpPr>
          <p:spPr>
            <a:xfrm>
              <a:off x="10895769" y="2698652"/>
              <a:ext cx="493533" cy="175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3B73220-1027-643C-852E-B36D90D368E0}"/>
                </a:ext>
              </a:extLst>
            </p:cNvPr>
            <p:cNvSpPr/>
            <p:nvPr/>
          </p:nvSpPr>
          <p:spPr>
            <a:xfrm rot="16200000">
              <a:off x="11541266" y="2082556"/>
              <a:ext cx="493533" cy="175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3179AC-3C91-65A0-B595-8BCA7956FCC9}"/>
              </a:ext>
            </a:extLst>
          </p:cNvPr>
          <p:cNvGrpSpPr/>
          <p:nvPr/>
        </p:nvGrpSpPr>
        <p:grpSpPr>
          <a:xfrm>
            <a:off x="9302918" y="1750996"/>
            <a:ext cx="2361364" cy="1645976"/>
            <a:chOff x="9807277" y="4756129"/>
            <a:chExt cx="2361364" cy="1645976"/>
          </a:xfrm>
        </p:grpSpPr>
        <p:pic>
          <p:nvPicPr>
            <p:cNvPr id="28" name="Picture 27" descr="A diagram of a funnel&#10;&#10;Description automatically generated">
              <a:extLst>
                <a:ext uri="{FF2B5EF4-FFF2-40B4-BE49-F238E27FC236}">
                  <a16:creationId xmlns:a16="http://schemas.microsoft.com/office/drawing/2014/main" id="{518A00AF-3FE8-5B02-B99B-50E64EC1E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7277" y="4756129"/>
              <a:ext cx="2361364" cy="1645976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8AE8288-103F-180F-1B82-D3C892C33A24}"/>
                </a:ext>
              </a:extLst>
            </p:cNvPr>
            <p:cNvSpPr/>
            <p:nvPr/>
          </p:nvSpPr>
          <p:spPr>
            <a:xfrm>
              <a:off x="10898709" y="5864593"/>
              <a:ext cx="178499" cy="301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9A3F476-3604-0995-CA13-C5DFBE03E8DC}"/>
              </a:ext>
            </a:extLst>
          </p:cNvPr>
          <p:cNvSpPr txBox="1"/>
          <p:nvPr/>
        </p:nvSpPr>
        <p:spPr>
          <a:xfrm>
            <a:off x="3789578" y="2790672"/>
            <a:ext cx="2043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Architecture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E411BC-16C6-D5C9-EC53-340EE3D678F1}"/>
              </a:ext>
            </a:extLst>
          </p:cNvPr>
          <p:cNvSpPr txBox="1"/>
          <p:nvPr/>
        </p:nvSpPr>
        <p:spPr>
          <a:xfrm>
            <a:off x="2661818" y="3746608"/>
            <a:ext cx="204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Construction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361055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857E-02CC-4225-2B86-4A7CD951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Interesting Quote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A195DE-1E83-42CF-DEA4-5A3939C90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993" y="5431415"/>
            <a:ext cx="9192544" cy="9416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2DF70E-2AAB-7959-F099-90FEF2CC8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169" y="1527294"/>
            <a:ext cx="9516882" cy="4788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883A2D-E636-42BB-11A9-67456C3959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1038" y="2055862"/>
            <a:ext cx="9191340" cy="32235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3BD9E88-1E2C-0F87-E67C-0EB86AD8D59B}"/>
              </a:ext>
            </a:extLst>
          </p:cNvPr>
          <p:cNvSpPr/>
          <p:nvPr/>
        </p:nvSpPr>
        <p:spPr>
          <a:xfrm>
            <a:off x="1384917" y="1527294"/>
            <a:ext cx="9463620" cy="300031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1CD6E8A-10D5-3E39-F59F-E38D891BD994}"/>
              </a:ext>
            </a:extLst>
          </p:cNvPr>
          <p:cNvGrpSpPr/>
          <p:nvPr/>
        </p:nvGrpSpPr>
        <p:grpSpPr>
          <a:xfrm>
            <a:off x="822053" y="1204967"/>
            <a:ext cx="10860423" cy="5520906"/>
            <a:chOff x="822053" y="1204967"/>
            <a:chExt cx="10860423" cy="5520906"/>
          </a:xfrm>
        </p:grpSpPr>
        <p:sp>
          <p:nvSpPr>
            <p:cNvPr id="3" name="Star: 16 Points 2">
              <a:extLst>
                <a:ext uri="{FF2B5EF4-FFF2-40B4-BE49-F238E27FC236}">
                  <a16:creationId xmlns:a16="http://schemas.microsoft.com/office/drawing/2014/main" id="{D6457FF2-F298-8EF3-CF5C-51160D2DEB85}"/>
                </a:ext>
              </a:extLst>
            </p:cNvPr>
            <p:cNvSpPr/>
            <p:nvPr/>
          </p:nvSpPr>
          <p:spPr>
            <a:xfrm>
              <a:off x="822053" y="1204967"/>
              <a:ext cx="10860423" cy="5520906"/>
            </a:xfrm>
            <a:prstGeom prst="star16">
              <a:avLst>
                <a:gd name="adj" fmla="val 35651"/>
              </a:avLst>
            </a:prstGeom>
            <a:solidFill>
              <a:srgbClr val="FFFF00"/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658660F-00ED-D824-6667-B2E6D20E1B54}"/>
                </a:ext>
              </a:extLst>
            </p:cNvPr>
            <p:cNvSpPr txBox="1"/>
            <p:nvPr/>
          </p:nvSpPr>
          <p:spPr>
            <a:xfrm>
              <a:off x="3478761" y="2621369"/>
              <a:ext cx="5348376" cy="2954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For all majors, it’s all about the problem solving.</a:t>
              </a:r>
            </a:p>
            <a:p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881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30BE53-AE71-FE38-59AA-96B12A4F41D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56" y="-46038"/>
            <a:ext cx="8781691" cy="14176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Top View of Two Sailboats: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	Which has higher top speed?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371600"/>
            <a:ext cx="6629400" cy="518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96000" y="5638801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Explain Why…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D8624-5670-29A3-5A7E-71A0CD07E4A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636" y="91284"/>
            <a:ext cx="9958728" cy="667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891842" y="4756031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Explain Why…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451858-3EC6-4565-6641-64D33E90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My goals in creating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44D00-D001-9AE1-A8DB-B1E1141EF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326164"/>
            <a:ext cx="5334197" cy="376983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Involve practical job skills (lab)</a:t>
            </a:r>
          </a:p>
          <a:p>
            <a:r>
              <a:rPr lang="en-US" sz="2400" dirty="0"/>
              <a:t>Promote a detail-oriented mindset</a:t>
            </a:r>
          </a:p>
          <a:p>
            <a:pPr lvl="1"/>
            <a:r>
              <a:rPr lang="en-US" dirty="0"/>
              <a:t>Read carefully</a:t>
            </a:r>
          </a:p>
          <a:p>
            <a:pPr lvl="1"/>
            <a:r>
              <a:rPr lang="en-US" dirty="0"/>
              <a:t>Write &amp; speak (lab) clearly</a:t>
            </a:r>
          </a:p>
          <a:p>
            <a:pPr lvl="1"/>
            <a:r>
              <a:rPr lang="en-US" dirty="0"/>
              <a:t>Create unambiguous visuals (lab)</a:t>
            </a:r>
          </a:p>
          <a:p>
            <a:r>
              <a:rPr lang="en-US" sz="2400" dirty="0"/>
              <a:t>Improve time management skills</a:t>
            </a:r>
          </a:p>
          <a:p>
            <a:r>
              <a:rPr lang="en-US" sz="2400" dirty="0"/>
              <a:t>See the beauty of physics &amp; math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498BE1-9FF0-1C53-97D4-A47209EF3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190" y="1145939"/>
            <a:ext cx="4473328" cy="412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2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1EC888-D3A4-30C4-63F4-361A85C3C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09" t="17591" r="23408" b="35379"/>
          <a:stretch/>
        </p:blipFill>
        <p:spPr>
          <a:xfrm>
            <a:off x="1380835" y="1385454"/>
            <a:ext cx="9169911" cy="50615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007FA0-3FBF-61B2-E169-865CDB7845C4}"/>
              </a:ext>
            </a:extLst>
          </p:cNvPr>
          <p:cNvSpPr txBox="1"/>
          <p:nvPr/>
        </p:nvSpPr>
        <p:spPr>
          <a:xfrm>
            <a:off x="1159165" y="93261"/>
            <a:ext cx="965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</a:rPr>
              <a:t>How much time should you be using your workbook in PHYS 161?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0D2C6-7486-DF00-5D6F-A575FE6F09C7}"/>
              </a:ext>
            </a:extLst>
          </p:cNvPr>
          <p:cNvSpPr txBox="1"/>
          <p:nvPr/>
        </p:nvSpPr>
        <p:spPr>
          <a:xfrm>
            <a:off x="6895469" y="3726436"/>
            <a:ext cx="309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Based on survey responses from 24 students at the end of PHYS 161, Fall 2023 </a:t>
            </a:r>
          </a:p>
        </p:txBody>
      </p:sp>
    </p:spTree>
    <p:extLst>
      <p:ext uri="{BB962C8B-B14F-4D97-AF65-F5344CB8AC3E}">
        <p14:creationId xmlns:p14="http://schemas.microsoft.com/office/powerpoint/2010/main" val="327115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2BE35A-C427-50E3-3037-1363C2ED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402" y="1330129"/>
            <a:ext cx="5865922" cy="772991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Take the plunge</a:t>
            </a:r>
          </a:p>
        </p:txBody>
      </p:sp>
      <p:pic>
        <p:nvPicPr>
          <p:cNvPr id="5" name="Picture 4" descr="A person and two children on a roller coaster&#10;&#10;Description automatically generated">
            <a:extLst>
              <a:ext uri="{FF2B5EF4-FFF2-40B4-BE49-F238E27FC236}">
                <a16:creationId xmlns:a16="http://schemas.microsoft.com/office/drawing/2014/main" id="{4470190E-852C-EAE5-6DAF-05D3CF8814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3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0A7A2-4AFD-D2D0-D48A-99CB4D79A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823670"/>
          </a:xfrm>
        </p:spPr>
        <p:txBody>
          <a:bodyPr>
            <a:normAutofit/>
          </a:bodyPr>
          <a:lstStyle/>
          <a:p>
            <a:r>
              <a:rPr lang="en-US" sz="2400" dirty="0"/>
              <a:t>Get both Workbooks ASAP</a:t>
            </a:r>
          </a:p>
          <a:p>
            <a:r>
              <a:rPr lang="en-US" sz="2400" dirty="0"/>
              <a:t>Get a scientific calculator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Free from MESA center?</a:t>
            </a:r>
          </a:p>
          <a:p>
            <a:r>
              <a:rPr lang="en-US" sz="2400" dirty="0"/>
              <a:t>Get a study group (up to 4)</a:t>
            </a:r>
          </a:p>
          <a:p>
            <a:r>
              <a:rPr lang="en-US" sz="2400" dirty="0"/>
              <a:t>Use the MESA center</a:t>
            </a:r>
          </a:p>
          <a:p>
            <a:r>
              <a:rPr lang="en-US" sz="2400" dirty="0"/>
              <a:t>Study early &amp; often</a:t>
            </a:r>
          </a:p>
          <a:p>
            <a:pPr lvl="1"/>
            <a:r>
              <a:rPr lang="en-US" sz="2000" dirty="0"/>
              <a:t>More than just practice tests</a:t>
            </a:r>
          </a:p>
          <a:p>
            <a:pPr lvl="1"/>
            <a:r>
              <a:rPr lang="en-US" sz="2000" dirty="0"/>
              <a:t>Difficult to cram for this class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10 </a:t>
            </a:r>
            <a:r>
              <a:rPr lang="en-US" sz="2000" dirty="0" err="1">
                <a:solidFill>
                  <a:srgbClr val="FF0000"/>
                </a:solidFill>
              </a:rPr>
              <a:t>hrs</a:t>
            </a:r>
            <a:r>
              <a:rPr lang="en-US" sz="2000" dirty="0">
                <a:solidFill>
                  <a:srgbClr val="FF0000"/>
                </a:solidFill>
              </a:rPr>
              <a:t> a week </a:t>
            </a:r>
            <a:r>
              <a:rPr lang="en-US" sz="2000" i="1" dirty="0">
                <a:solidFill>
                  <a:srgbClr val="FF0000"/>
                </a:solidFill>
              </a:rPr>
              <a:t>outside of class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4686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201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Interesting Quote</vt:lpstr>
      <vt:lpstr>Top View of Two Sailboats:  Which has higher top speed?</vt:lpstr>
      <vt:lpstr>PowerPoint Presentation</vt:lpstr>
      <vt:lpstr>My goals in creating assignments</vt:lpstr>
      <vt:lpstr>PowerPoint Presentation</vt:lpstr>
      <vt:lpstr>Take the plunge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Jorstad</dc:creator>
  <cp:lastModifiedBy>Robert Jorstad</cp:lastModifiedBy>
  <cp:revision>6</cp:revision>
  <dcterms:created xsi:type="dcterms:W3CDTF">2024-01-19T14:33:26Z</dcterms:created>
  <dcterms:modified xsi:type="dcterms:W3CDTF">2024-01-21T12:37:08Z</dcterms:modified>
</cp:coreProperties>
</file>